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5174"/>
  </p:normalViewPr>
  <p:slideViewPr>
    <p:cSldViewPr snapToGrid="0" snapToObjects="1">
      <p:cViewPr varScale="1">
        <p:scale>
          <a:sx n="66" d="100"/>
          <a:sy n="66" d="100"/>
        </p:scale>
        <p:origin x="1330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5/10/relationships/revisionInfo" Target="revisionInfo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11/1/2025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11/1/2025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hristopherdonner/appliedDataScienceCapstone/blob/main/jupyter-labs-spacex-data-collection-api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Christopher J Donner</a:t>
            </a:r>
          </a:p>
          <a:p>
            <a:r>
              <a:rPr lang="en-US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November 1</a:t>
            </a:r>
            <a:r>
              <a:rPr lang="en-US" baseline="3000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st</a:t>
            </a:r>
            <a:r>
              <a:rPr lang="en-US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, 2025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was collected with a combination of SpaceX’s public facing APIs and scraping their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wikapedia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article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Missing values for numeric columns were replaced with the mean of the column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GitHub URL of the completed SpaceX API calls notebook 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  <a:hlinkClick r:id="rId3"/>
              </a:rPr>
              <a:t>https://github.com/christopherdonner/appliedDataScienceCapstone/blob/main/jupyter-labs-spacex-data-collection-api.ipynb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99</TotalTime>
  <Words>1373</Words>
  <Application>Microsoft Office PowerPoint</Application>
  <PresentationFormat>Widescreen</PresentationFormat>
  <Paragraphs>233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Christopher Donner</cp:lastModifiedBy>
  <cp:revision>200</cp:revision>
  <dcterms:created xsi:type="dcterms:W3CDTF">2021-04-29T18:58:34Z</dcterms:created>
  <dcterms:modified xsi:type="dcterms:W3CDTF">2025-11-01T14:58:41Z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